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  <p:sldMasterId id="2147483650" r:id="rId3"/>
    <p:sldMasterId id="2147483656" r:id="rId4"/>
    <p:sldMasterId id="2147483662" r:id="rId5"/>
    <p:sldMasterId id="2147483664" r:id="rId6"/>
  </p:sldMasterIdLst>
  <p:notesMasterIdLst>
    <p:notesMasterId r:id="rId15"/>
  </p:notesMasterIdLst>
  <p:handoutMasterIdLst>
    <p:handoutMasterId r:id="rId16"/>
  </p:handoutMasterIdLst>
  <p:sldIdLst>
    <p:sldId id="256" r:id="rId7"/>
    <p:sldId id="296" r:id="rId8"/>
    <p:sldId id="289" r:id="rId9"/>
    <p:sldId id="297" r:id="rId10"/>
    <p:sldId id="298" r:id="rId11"/>
    <p:sldId id="299" r:id="rId12"/>
    <p:sldId id="300" r:id="rId13"/>
    <p:sldId id="29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000000"/>
    <a:srgbClr val="323232"/>
    <a:srgbClr val="B2B2B2"/>
    <a:srgbClr val="5F0000"/>
    <a:srgbClr val="740000"/>
    <a:srgbClr val="7E0000"/>
    <a:srgbClr val="890000"/>
    <a:srgbClr val="AD0000"/>
    <a:srgbClr val="9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 autoAdjust="0"/>
    <p:restoredTop sz="94434" autoAdjust="0"/>
  </p:normalViewPr>
  <p:slideViewPr>
    <p:cSldViewPr snapToObjects="1">
      <p:cViewPr varScale="1">
        <p:scale>
          <a:sx n="103" d="100"/>
          <a:sy n="103" d="100"/>
        </p:scale>
        <p:origin x="1047" y="5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721C-E8F9-4152-BEC4-B88BEBD936EF}" type="datetimeFigureOut">
              <a:rPr lang="en-US" smtClean="0"/>
              <a:pPr/>
              <a:t>8/20/2017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241B-A9A4-48D2-AEF4-BEFCE625EC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7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AB1C-C787-4710-AC65-4834B24B0179}" type="datetimeFigureOut">
              <a:rPr lang="en-US" smtClean="0"/>
              <a:pPr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5513B-1241-4A9C-8018-043E2B4596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6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85800" y="4085650"/>
            <a:ext cx="7772400" cy="584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dirty="0" smtClean="0"/>
              <a:t>Introduction to 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362200" y="4953000"/>
            <a:ext cx="4419600" cy="150810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dirty="0" smtClean="0"/>
              <a:t>Dr. Sandeep Goyal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College of Business</a:t>
            </a:r>
          </a:p>
          <a:p>
            <a:r>
              <a:rPr lang="en-US" dirty="0" smtClean="0"/>
              <a:t>Sandeep.Goyal@Louisville.edu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5D06-0921-425E-9424-872DF984AD25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385F-5148-4A48-874B-3DC3ADBAE288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52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0D91-8714-44E7-9535-7ACEB2C66130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Headline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Headline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Headline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Headline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075" y="1219200"/>
            <a:ext cx="78613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138" y="2362200"/>
            <a:ext cx="7815262" cy="3763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0904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24C91-E9DA-4378-867D-4CF2BD01134B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1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9"/>
            <a:ext cx="6053504" cy="23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657600" y="4051756"/>
            <a:ext cx="4953000" cy="430887"/>
          </a:xfrm>
          <a:prstGeom prst="rect">
            <a:avLst/>
          </a:prstGeom>
          <a:ln>
            <a:noFill/>
          </a:ln>
        </p:spPr>
        <p:txBody>
          <a:bodyPr anchor="ctr">
            <a:spAutoFit/>
          </a:bodyPr>
          <a:lstStyle>
            <a:lvl1pPr marL="0" indent="0" algn="r">
              <a:buNone/>
              <a:defRPr sz="2200" b="0" i="0">
                <a:solidFill>
                  <a:srgbClr val="FFFFFF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7162800" y="6249144"/>
            <a:ext cx="1447800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lvl1pPr marL="0" indent="0" algn="r">
              <a:buNone/>
              <a:defRPr sz="1200" b="0" i="0">
                <a:solidFill>
                  <a:srgbClr val="AD0000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date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11674-1058-4CB4-AB2D-A4AFCC6D9102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5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knap Research Bldg.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5682-7C0E-47C5-A9CC-C5A0BAE4FC4F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8157D-DB10-41AF-A482-D340246B4C16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4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8797-3693-4EC4-8F74-030682522D59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1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3B15-B403-4F4E-A935-17296546B974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3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D6FD-A70E-4E1C-8616-20C8F6E9B126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F58A-C404-4455-817B-273A5A09E78E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pdf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d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image" Target="../media/image4.pd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1.pd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AD0000"/>
            </a:gs>
            <a:gs pos="100000">
              <a:srgbClr val="5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362200" y="4876801"/>
            <a:ext cx="4419600" cy="158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615691" y="1524000"/>
            <a:ext cx="1912618" cy="115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B698-4F51-43AB-B06A-C2EDAF41967B}" type="datetime8">
              <a:rPr lang="en-US" smtClean="0"/>
              <a:t>8/20/2017 10:26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Sandeep Goyal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2422-DA42-4566-807E-61FDAF7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 dirty="0" smtClean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  <a:endParaRPr kumimoji="0" lang="en-US" sz="1000" b="0" i="0" u="none" strike="noStrike" kern="1000" cap="none" spc="20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NeueLT Std"/>
              <a:ea typeface="+mn-ea"/>
              <a:cs typeface="HelveticaNeue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81" r:id="rId6"/>
    <p:sldLayoutId id="2147483696" r:id="rId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3E3E3E"/>
            </a:gs>
            <a:gs pos="100000">
              <a:srgbClr val="00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ofl ligature 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600" y="381001"/>
            <a:ext cx="660400" cy="393700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6477000" y="6340475"/>
            <a:ext cx="21336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  <a:endParaRPr kumimoji="0" lang="en-US" sz="1000" b="0" i="0" u="none" strike="noStrike" kern="10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NeueLT Std"/>
              <a:ea typeface="+mn-ea"/>
              <a:cs typeface="HelveticaNeue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82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43200" y="3581400"/>
            <a:ext cx="6400800" cy="13716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819400"/>
            <a:ext cx="34290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L_LOGOwordmarkon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57200" y="3075941"/>
            <a:ext cx="2396314" cy="54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04800"/>
            <a:ext cx="67056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514600" y="1828800"/>
            <a:ext cx="6629400" cy="39624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33402" y="621797"/>
            <a:ext cx="859985" cy="521203"/>
          </a:xfrm>
          <a:prstGeom prst="rect">
            <a:avLst/>
          </a:prstGeom>
        </p:spPr>
      </p:pic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6858000" y="6264275"/>
            <a:ext cx="17526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900" cap="none" spc="200" normalizeH="0" baseline="0" noProof="0" dirty="0" smtClean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  <a:endParaRPr kumimoji="0" lang="en-US" sz="1000" b="0" i="0" u="none" strike="noStrike" kern="900" cap="none" spc="20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NeueLT Std"/>
              <a:ea typeface="+mn-ea"/>
              <a:cs typeface="HelveticaNeue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0" y="4495800"/>
            <a:ext cx="4572000" cy="1905000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Dr. Sandeep Goyal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College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 of Business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Helvetica Neue Bold Condensed"/>
                <a:ea typeface="+mj-ea"/>
                <a:cs typeface="Helvetica Neue Bold Condensed"/>
              </a:rPr>
              <a:t>Sandeep.Goyal@louisville.edu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81400"/>
            <a:ext cx="9144000" cy="914400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Data Analytics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 Overview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444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Course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 smtClean="0"/>
              <a:t>Course focus is on problem solving</a:t>
            </a:r>
          </a:p>
          <a:p>
            <a:pPr lvl="1"/>
            <a:r>
              <a:rPr lang="en-US" dirty="0" smtClean="0"/>
              <a:t>Understand the problem</a:t>
            </a:r>
          </a:p>
          <a:p>
            <a:pPr lvl="1"/>
            <a:r>
              <a:rPr lang="en-US" dirty="0" smtClean="0"/>
              <a:t>Determine the type of analysis</a:t>
            </a:r>
          </a:p>
          <a:p>
            <a:pPr lvl="1"/>
            <a:r>
              <a:rPr lang="en-US" dirty="0" smtClean="0"/>
              <a:t>Interpret the output</a:t>
            </a:r>
          </a:p>
          <a:p>
            <a:endParaRPr lang="en-US" dirty="0"/>
          </a:p>
          <a:p>
            <a:r>
              <a:rPr lang="en-US" dirty="0" smtClean="0"/>
              <a:t>Little to no mathematical calculations</a:t>
            </a:r>
          </a:p>
          <a:p>
            <a:r>
              <a:rPr lang="en-US" dirty="0" smtClean="0"/>
              <a:t>Completely tool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49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Medium of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Fully online</a:t>
            </a:r>
          </a:p>
          <a:p>
            <a:endParaRPr lang="en-US" dirty="0" smtClean="0"/>
          </a:p>
          <a:p>
            <a:r>
              <a:rPr lang="en-US" dirty="0" smtClean="0"/>
              <a:t>You can still come see me</a:t>
            </a:r>
          </a:p>
          <a:p>
            <a:pPr lvl="1"/>
            <a:r>
              <a:rPr lang="en-US" dirty="0" smtClean="0"/>
              <a:t>Setup an appointment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980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endParaRPr lang="en-US" i="1" dirty="0" smtClean="0"/>
          </a:p>
          <a:p>
            <a:r>
              <a:rPr lang="en-US" i="1" dirty="0" smtClean="0"/>
              <a:t>Statistics </a:t>
            </a:r>
            <a:r>
              <a:rPr lang="en-US" i="1" dirty="0"/>
              <a:t>for Management and Economics </a:t>
            </a:r>
            <a:r>
              <a:rPr lang="en-US" dirty="0"/>
              <a:t>by Gerald Keller </a:t>
            </a:r>
          </a:p>
        </p:txBody>
      </p:sp>
    </p:spTree>
    <p:extLst>
      <p:ext uri="{BB962C8B-B14F-4D97-AF65-F5344CB8AC3E}">
        <p14:creationId xmlns:p14="http://schemas.microsoft.com/office/powerpoint/2010/main" val="33243417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Course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 smtClean="0"/>
              <a:t>Check Blackboard announcements</a:t>
            </a:r>
          </a:p>
          <a:p>
            <a:pPr lvl="1"/>
            <a:r>
              <a:rPr lang="en-US" dirty="0" smtClean="0"/>
              <a:t>Subscribe to them</a:t>
            </a:r>
          </a:p>
          <a:p>
            <a:r>
              <a:rPr lang="en-US" dirty="0"/>
              <a:t>Review the Course Schedule frequently </a:t>
            </a:r>
            <a:endParaRPr lang="en-US" dirty="0" smtClean="0"/>
          </a:p>
          <a:p>
            <a:r>
              <a:rPr lang="en-US" dirty="0" smtClean="0"/>
              <a:t>Watch videos</a:t>
            </a:r>
          </a:p>
          <a:p>
            <a:r>
              <a:rPr lang="en-US" dirty="0"/>
              <a:t>Do not </a:t>
            </a:r>
            <a:r>
              <a:rPr lang="en-US" dirty="0" smtClean="0"/>
              <a:t>plagiarize</a:t>
            </a:r>
          </a:p>
          <a:p>
            <a:r>
              <a:rPr lang="en-US" dirty="0"/>
              <a:t>Do not </a:t>
            </a:r>
            <a:r>
              <a:rPr lang="en-US" dirty="0" smtClean="0"/>
              <a:t>procrastinate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2936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Weekly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 smtClean="0"/>
              <a:t>Class exercises</a:t>
            </a:r>
          </a:p>
          <a:p>
            <a:pPr lvl="1"/>
            <a:r>
              <a:rPr lang="en-US" dirty="0" smtClean="0"/>
              <a:t>Open-ended questions</a:t>
            </a:r>
          </a:p>
          <a:p>
            <a:pPr lvl="1"/>
            <a:r>
              <a:rPr lang="en-US" dirty="0" smtClean="0"/>
              <a:t>Not timed</a:t>
            </a:r>
          </a:p>
          <a:p>
            <a:r>
              <a:rPr lang="en-US" dirty="0" smtClean="0"/>
              <a:t>Weekly quiz</a:t>
            </a:r>
          </a:p>
          <a:p>
            <a:pPr lvl="1"/>
            <a:r>
              <a:rPr lang="en-US" dirty="0" smtClean="0"/>
              <a:t>Multiple choice</a:t>
            </a:r>
          </a:p>
          <a:p>
            <a:pPr lvl="1"/>
            <a:r>
              <a:rPr lang="en-US" dirty="0" smtClean="0"/>
              <a:t>Timed</a:t>
            </a:r>
          </a:p>
          <a:p>
            <a:r>
              <a:rPr lang="en-US" dirty="0" smtClean="0"/>
              <a:t>Due 5pm ET every </a:t>
            </a:r>
            <a:r>
              <a:rPr lang="en-US" dirty="0" err="1" smtClean="0"/>
              <a:t>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924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/>
              <a:t>Exam weeks are noted on the </a:t>
            </a:r>
            <a:r>
              <a:rPr lang="en-US" b="1" dirty="0"/>
              <a:t>Course </a:t>
            </a:r>
            <a:r>
              <a:rPr lang="en-US" b="1" dirty="0" smtClean="0"/>
              <a:t>Schedule</a:t>
            </a:r>
          </a:p>
          <a:p>
            <a:r>
              <a:rPr lang="en-US" dirty="0" smtClean="0"/>
              <a:t>Exam available </a:t>
            </a:r>
            <a:r>
              <a:rPr lang="en-US" dirty="0"/>
              <a:t>from 8:00am on Tuesday to 8:00am on Thursday of the </a:t>
            </a:r>
            <a:r>
              <a:rPr lang="en-US" dirty="0" smtClean="0"/>
              <a:t>exam week</a:t>
            </a:r>
          </a:p>
          <a:p>
            <a:r>
              <a:rPr lang="en-US" dirty="0" smtClean="0"/>
              <a:t>Timed</a:t>
            </a:r>
          </a:p>
          <a:p>
            <a:r>
              <a:rPr lang="en-US" dirty="0" smtClean="0"/>
              <a:t>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5259997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315200" cy="838200"/>
          </a:xfrm>
        </p:spPr>
        <p:txBody>
          <a:bodyPr/>
          <a:lstStyle/>
          <a:p>
            <a:r>
              <a:rPr lang="en-US" alt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 smtClean="0"/>
              <a:t>Email me</a:t>
            </a:r>
          </a:p>
          <a:p>
            <a:pPr lvl="1"/>
            <a:r>
              <a:rPr lang="en-US" dirty="0" smtClean="0"/>
              <a:t>Reply within 24 hours</a:t>
            </a:r>
          </a:p>
          <a:p>
            <a:r>
              <a:rPr lang="en-US" dirty="0" smtClean="0"/>
              <a:t>FAQ videos</a:t>
            </a:r>
          </a:p>
        </p:txBody>
      </p:sp>
    </p:spTree>
    <p:extLst>
      <p:ext uri="{BB962C8B-B14F-4D97-AF65-F5344CB8AC3E}">
        <p14:creationId xmlns:p14="http://schemas.microsoft.com/office/powerpoint/2010/main" val="28740407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id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Blac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hoto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hoto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UofL PowerPoint Template 4x3</Template>
  <TotalTime>687</TotalTime>
  <Words>135</Words>
  <Application>Microsoft Office PowerPoint</Application>
  <PresentationFormat>On-screen Show (4:3)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Helvetica Neue Bold Condensed</vt:lpstr>
      <vt:lpstr>HelveticaNeueLT Std</vt:lpstr>
      <vt:lpstr>HelveticaNeueLT Std Med Cn</vt:lpstr>
      <vt:lpstr>Solid Title</vt:lpstr>
      <vt:lpstr>Custom Design</vt:lpstr>
      <vt:lpstr>White Theme</vt:lpstr>
      <vt:lpstr>Black Theme</vt:lpstr>
      <vt:lpstr>Photo Title</vt:lpstr>
      <vt:lpstr>Photo Theme</vt:lpstr>
      <vt:lpstr>PowerPoint Presentation</vt:lpstr>
      <vt:lpstr>Course Focus</vt:lpstr>
      <vt:lpstr>Medium of Delivery</vt:lpstr>
      <vt:lpstr>Textbook</vt:lpstr>
      <vt:lpstr>Course Expectations</vt:lpstr>
      <vt:lpstr>Weekly Assignments</vt:lpstr>
      <vt:lpstr>Exams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Goyal</dc:creator>
  <cp:lastModifiedBy>Sandeep Goyal</cp:lastModifiedBy>
  <cp:revision>68</cp:revision>
  <dcterms:created xsi:type="dcterms:W3CDTF">2014-09-05T19:37:44Z</dcterms:created>
  <dcterms:modified xsi:type="dcterms:W3CDTF">2017-08-20T14:26:56Z</dcterms:modified>
</cp:coreProperties>
</file>